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10/31/2016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10/31/2016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10/31/2016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10/31/2016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10/31/2016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10/31/2016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10/31/2016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10/31/2016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10/31/2016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10/31/2016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10/31/2016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10/31/2016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nbcnews.com/video/rock-center/49306721#49306721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Greatest Story Ever Told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Gaining Acceptance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Christianity develops a structure similar to the government of the Roman Empire with bishops, deacons, and laity</a:t>
            </a:r>
          </a:p>
          <a:p>
            <a:endParaRPr lang="en-US" u="sng" dirty="0" smtClean="0"/>
          </a:p>
          <a:p>
            <a:r>
              <a:rPr lang="en-US" u="sng" dirty="0" smtClean="0"/>
              <a:t>Christianity spreads across Europe and North Africa using the Roman network of roads</a:t>
            </a:r>
          </a:p>
          <a:p>
            <a:pPr lvl="1"/>
            <a:r>
              <a:rPr lang="en-US" dirty="0" smtClean="0"/>
              <a:t>It becomes so decentralized that it becomes impossible to kill off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Constantine the Great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313: Constantine has a vision of Jesus who tells him “By this sign, conquer.”</a:t>
            </a:r>
          </a:p>
          <a:p>
            <a:endParaRPr lang="en-US" dirty="0" smtClean="0"/>
          </a:p>
          <a:p>
            <a:r>
              <a:rPr lang="en-US" dirty="0" smtClean="0"/>
              <a:t>Orders his soldiers to paint the sign of the cross on their shields</a:t>
            </a:r>
          </a:p>
          <a:p>
            <a:endParaRPr lang="en-US" dirty="0" smtClean="0"/>
          </a:p>
          <a:p>
            <a:r>
              <a:rPr lang="en-US" dirty="0" smtClean="0"/>
              <a:t>Constantine wins the Battle of </a:t>
            </a:r>
            <a:r>
              <a:rPr lang="en-US" dirty="0" err="1" smtClean="0"/>
              <a:t>Milvian</a:t>
            </a:r>
            <a:r>
              <a:rPr lang="en-US" dirty="0" smtClean="0"/>
              <a:t> Bridge and becomes emperor</a:t>
            </a:r>
          </a:p>
        </p:txBody>
      </p:sp>
      <p:pic>
        <p:nvPicPr>
          <p:cNvPr id="1026" name="Picture 2" descr="https://upload.wikimedia.org/wikipedia/commons/6/6e/Constantine_the_Great_Statue_in_York,_commissioned_in_1998_and_sculptured_by_Philip_Jackson,_Eboracum,_York,_England_(7643906080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646" y="2362200"/>
            <a:ext cx="4247092" cy="3185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Christianity Triumphant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u="sng" dirty="0" smtClean="0"/>
              <a:t>Constantine signs the Edict of Milan in 331 allowing official acceptance of Christianity</a:t>
            </a:r>
          </a:p>
          <a:p>
            <a:endParaRPr lang="en-US" u="sng" dirty="0" smtClean="0"/>
          </a:p>
          <a:p>
            <a:r>
              <a:rPr lang="en-US" u="sng" dirty="0" smtClean="0"/>
              <a:t>Constantine is baptized Christian in 333</a:t>
            </a:r>
          </a:p>
          <a:p>
            <a:endParaRPr lang="en-US" dirty="0" smtClean="0"/>
          </a:p>
          <a:p>
            <a:r>
              <a:rPr lang="en-US" dirty="0" smtClean="0"/>
              <a:t>Christianity is now the official state religion of the Roman Empire</a:t>
            </a:r>
          </a:p>
        </p:txBody>
      </p:sp>
      <p:pic>
        <p:nvPicPr>
          <p:cNvPr id="7171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76400"/>
            <a:ext cx="4581728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Greatest Story Ever Told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Historians agree that Jesus was born between 7 BC and 2 BC</a:t>
            </a:r>
          </a:p>
          <a:p>
            <a:r>
              <a:rPr lang="en-US" dirty="0" smtClean="0"/>
              <a:t>Historians agree that Jesus </a:t>
            </a:r>
            <a:r>
              <a:rPr lang="en-US" smtClean="0"/>
              <a:t>was baptized </a:t>
            </a:r>
            <a:r>
              <a:rPr lang="en-US" dirty="0" smtClean="0"/>
              <a:t>by John in AD 28 or AD 29</a:t>
            </a:r>
          </a:p>
          <a:p>
            <a:r>
              <a:rPr lang="en-US" dirty="0"/>
              <a:t>Independent </a:t>
            </a:r>
            <a:r>
              <a:rPr lang="en-US" dirty="0" smtClean="0"/>
              <a:t>sources </a:t>
            </a:r>
            <a:r>
              <a:rPr lang="en-US" dirty="0"/>
              <a:t>confirm the </a:t>
            </a:r>
            <a:r>
              <a:rPr lang="en-US" dirty="0" smtClean="0"/>
              <a:t>crucifixion took place between AD 30 and AD 33</a:t>
            </a:r>
          </a:p>
          <a:p>
            <a:r>
              <a:rPr lang="en-US" dirty="0" smtClean="0"/>
              <a:t>The body of Jesus of Nazareth has never been found</a:t>
            </a:r>
          </a:p>
          <a:p>
            <a:r>
              <a:rPr lang="en-US" dirty="0" smtClean="0">
                <a:hlinkClick r:id="rId2"/>
              </a:rPr>
              <a:t>Link to "The Church of the Resurrection"</a:t>
            </a:r>
            <a:endParaRPr lang="en-US" dirty="0" smtClean="0"/>
          </a:p>
          <a:p>
            <a:endParaRPr lang="en-US" dirty="0" smtClean="0"/>
          </a:p>
        </p:txBody>
      </p:sp>
      <p:pic>
        <p:nvPicPr>
          <p:cNvPr id="1028" name="Picture 4" descr="Image result for juan pablo di pace jesus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09800"/>
            <a:ext cx="3840961" cy="3545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1754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Summarize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760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 New Kind of Rebellion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Palestine is a hotbed of rebellion and dissent against  Rome and her taxes</a:t>
            </a:r>
          </a:p>
          <a:p>
            <a:endParaRPr lang="en-US" dirty="0" smtClean="0"/>
          </a:p>
          <a:p>
            <a:r>
              <a:rPr lang="en-US" dirty="0" smtClean="0"/>
              <a:t>Zealots are Jewish </a:t>
            </a:r>
            <a:r>
              <a:rPr lang="en-US" dirty="0" err="1" smtClean="0"/>
              <a:t>superpatriots</a:t>
            </a:r>
            <a:r>
              <a:rPr lang="en-US" dirty="0" smtClean="0"/>
              <a:t> who advocate armed and </a:t>
            </a:r>
            <a:r>
              <a:rPr lang="en-US" smtClean="0"/>
              <a:t>violent rebellion </a:t>
            </a:r>
            <a:r>
              <a:rPr lang="en-US" dirty="0" smtClean="0"/>
              <a:t>against the peace of Rome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Jesus of Nazareth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AD 30: Jesus begins preaching in Galilee</a:t>
            </a:r>
          </a:p>
          <a:p>
            <a:pPr lvl="1"/>
            <a:r>
              <a:rPr lang="en-US" dirty="0" smtClean="0"/>
              <a:t>Ethical concepts of humility, charity, and love toward fellow man</a:t>
            </a:r>
          </a:p>
          <a:p>
            <a:endParaRPr lang="en-US" dirty="0" smtClean="0"/>
          </a:p>
          <a:p>
            <a:r>
              <a:rPr lang="en-US" dirty="0" smtClean="0"/>
              <a:t>Some people believe he will free Israel from Roman rule; some do not</a:t>
            </a:r>
            <a:endParaRPr lang="en-US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371600"/>
            <a:ext cx="4419600" cy="5389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Law and Order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Jesus claims to have a kingdom not of this world</a:t>
            </a:r>
          </a:p>
          <a:p>
            <a:endParaRPr lang="en-US" dirty="0" smtClean="0"/>
          </a:p>
          <a:p>
            <a:r>
              <a:rPr lang="en-US" dirty="0" smtClean="0"/>
              <a:t>Puts him in direct conflict with the authorities who have him arrested and convicted on the charge of sedition</a:t>
            </a:r>
            <a:endParaRPr lang="en-US" dirty="0"/>
          </a:p>
        </p:txBody>
      </p:sp>
      <p:pic>
        <p:nvPicPr>
          <p:cNvPr id="1026" name="Picture 2" descr="http://www.gothictimes.net/wp-content/uploads/2014/03/son_of_god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79" y="2743543"/>
            <a:ext cx="4579665" cy="2579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 Think He’s Dead…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 smtClean="0"/>
              <a:t>In AD 33, Pontius Pilate, procurator of Judaea, orders the crucifixion of Jesus</a:t>
            </a:r>
          </a:p>
          <a:p>
            <a:endParaRPr lang="en-US" dirty="0" smtClean="0"/>
          </a:p>
          <a:p>
            <a:r>
              <a:rPr lang="en-US" dirty="0" smtClean="0"/>
              <a:t>…But some of his followers claim Jesus comes back from the dead as </a:t>
            </a:r>
            <a:r>
              <a:rPr lang="en-US" i="1" dirty="0" smtClean="0"/>
              <a:t>Christos</a:t>
            </a:r>
            <a:r>
              <a:rPr lang="en-US" dirty="0" smtClean="0"/>
              <a:t> – “the anointed one”</a:t>
            </a:r>
            <a:endParaRPr lang="en-US" dirty="0"/>
          </a:p>
        </p:txBody>
      </p:sp>
      <p:pic>
        <p:nvPicPr>
          <p:cNvPr id="7" name="Picture 2" descr="http://gospelgeeks.net/wp-content/uploads/2013/08/TheBible-Crucifixion-630-jpg_22581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209" y="2514600"/>
            <a:ext cx="4475135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Messengers: Peter, John and Paul</a:t>
            </a:r>
            <a:endParaRPr lang="en-US" dirty="0"/>
          </a:p>
        </p:txBody>
      </p:sp>
      <p:pic>
        <p:nvPicPr>
          <p:cNvPr id="1028" name="Picture 4" descr="https://s-media-cache-ak0.pinimg.com/736x/32/50/65/3250653fcf1cb1ce3f01e3ad683c3709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898775"/>
            <a:ext cx="4038600" cy="2268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p.production.patheos.com/blogs/filmchat/files/2015/01/ad-peter-john-300x16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854" y="2884917"/>
            <a:ext cx="4076082" cy="2282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Spread of Christianity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u="sng" dirty="0" smtClean="0"/>
              <a:t>AD 50: The Council of Jerusalem</a:t>
            </a:r>
          </a:p>
          <a:p>
            <a:pPr lvl="1"/>
            <a:r>
              <a:rPr lang="en-US" u="sng" dirty="0" smtClean="0"/>
              <a:t>Peter and Paul agreed that new converts do not have to become Jewish before becoming Christian</a:t>
            </a:r>
          </a:p>
          <a:p>
            <a:pPr lvl="1"/>
            <a:r>
              <a:rPr lang="en-US" u="sng" dirty="0" smtClean="0"/>
              <a:t>Christianity is now an independent religion open to the Roman world </a:t>
            </a:r>
          </a:p>
          <a:p>
            <a:r>
              <a:rPr lang="en-US" dirty="0" smtClean="0"/>
              <a:t>Paul spreads the Christian message through Asia Minor successfully because:</a:t>
            </a:r>
          </a:p>
          <a:p>
            <a:pPr lvl="1"/>
            <a:r>
              <a:rPr lang="en-US" dirty="0" smtClean="0"/>
              <a:t>He </a:t>
            </a:r>
            <a:r>
              <a:rPr lang="en-US" dirty="0" smtClean="0"/>
              <a:t>speaks Aramaic and </a:t>
            </a:r>
            <a:r>
              <a:rPr lang="en-US" dirty="0" smtClean="0"/>
              <a:t>Greek and is a Roman </a:t>
            </a:r>
            <a:r>
              <a:rPr lang="en-US" dirty="0" smtClean="0"/>
              <a:t>citizen</a:t>
            </a:r>
          </a:p>
          <a:p>
            <a:pPr lvl="1"/>
            <a:r>
              <a:rPr lang="en-US" dirty="0" smtClean="0"/>
              <a:t>Christianity spreads rapidly because early authors (Paul and Luke) were able to write in Greek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Apostle to the Gentiles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Paul takes Christianity to Rome on his fourth and final missionary journey</a:t>
            </a:r>
          </a:p>
          <a:p>
            <a:pPr lvl="1"/>
            <a:r>
              <a:rPr lang="en-US" dirty="0" smtClean="0"/>
              <a:t>He is credited for writing 14 of the 27 canonical (official) books of the New Testament</a:t>
            </a:r>
          </a:p>
          <a:p>
            <a:pPr lvl="2"/>
            <a:r>
              <a:rPr lang="en-US" dirty="0" smtClean="0"/>
              <a:t>Historians are confident Paul himself wrote 7 books</a:t>
            </a:r>
          </a:p>
          <a:p>
            <a:r>
              <a:rPr lang="en-US" dirty="0" smtClean="0"/>
              <a:t>Christianity and Roman Paganism conflict</a:t>
            </a:r>
          </a:p>
          <a:p>
            <a:pPr lvl="1"/>
            <a:r>
              <a:rPr lang="en-US" dirty="0" smtClean="0"/>
              <a:t>Christians do not worship Roman emperors and gods</a:t>
            </a:r>
          </a:p>
          <a:p>
            <a:pPr lvl="1"/>
            <a:r>
              <a:rPr lang="en-US" dirty="0" smtClean="0"/>
              <a:t>Romans view Christianity as treasonous because they don’t partake in Roman values</a:t>
            </a:r>
          </a:p>
          <a:p>
            <a:pPr lvl="2"/>
            <a:r>
              <a:rPr lang="en-US" dirty="0" smtClean="0"/>
              <a:t>The whole cannibalism thing doesn’t help either…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Persecutions Under Nero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Nero blames Christians for the Great Fire of Rome in 68</a:t>
            </a:r>
          </a:p>
          <a:p>
            <a:r>
              <a:rPr lang="en-US" dirty="0" smtClean="0"/>
              <a:t>Has Paul beheaded in jail, John exiled, and Peter crucified on Vatican Hill</a:t>
            </a:r>
          </a:p>
          <a:p>
            <a:r>
              <a:rPr lang="en-US" u="sng" dirty="0" smtClean="0"/>
              <a:t>Christianity appeals to the masses, poor and rich alike</a:t>
            </a:r>
          </a:p>
        </p:txBody>
      </p:sp>
      <p:pic>
        <p:nvPicPr>
          <p:cNvPr id="3076" name="Picture 4" descr="http://38.media.tumblr.com/tumblr_m652psjbZv1r2i7nxo1_r1_400.gif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66" y="2543969"/>
            <a:ext cx="4605078" cy="3399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4317</TotalTime>
  <Words>589</Words>
  <Application>Microsoft Office PowerPoint</Application>
  <PresentationFormat>On-screen Show (4:3)</PresentationFormat>
  <Paragraphs>67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Consolas</vt:lpstr>
      <vt:lpstr>Corbel</vt:lpstr>
      <vt:lpstr>Wingdings</vt:lpstr>
      <vt:lpstr>Wingdings 2</vt:lpstr>
      <vt:lpstr>Wingdings 3</vt:lpstr>
      <vt:lpstr>Default Theme</vt:lpstr>
      <vt:lpstr>The Greatest Story Ever Told</vt:lpstr>
      <vt:lpstr>A New Kind of Rebellion</vt:lpstr>
      <vt:lpstr>Jesus of Nazareth</vt:lpstr>
      <vt:lpstr>Law and Order</vt:lpstr>
      <vt:lpstr>I Think He’s Dead…</vt:lpstr>
      <vt:lpstr>The Messengers: Peter, John and Paul</vt:lpstr>
      <vt:lpstr>The Spread of Christianity</vt:lpstr>
      <vt:lpstr>Apostle to the Gentiles</vt:lpstr>
      <vt:lpstr>The Persecutions Under Nero</vt:lpstr>
      <vt:lpstr>Gaining Acceptance</vt:lpstr>
      <vt:lpstr>Constantine the Great</vt:lpstr>
      <vt:lpstr>Christianity Triumphant</vt:lpstr>
      <vt:lpstr>The Greatest Story Ever Told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Greatest Story Ever Told</dc:title>
  <dc:creator>Lawrence Ashley Staten</dc:creator>
  <cp:lastModifiedBy>Lawrence Staten</cp:lastModifiedBy>
  <cp:revision>28</cp:revision>
  <dcterms:created xsi:type="dcterms:W3CDTF">2011-08-06T23:40:44Z</dcterms:created>
  <dcterms:modified xsi:type="dcterms:W3CDTF">2016-10-31T12:01:38Z</dcterms:modified>
</cp:coreProperties>
</file>